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3"/>
  </p:notesMasterIdLst>
  <p:sldIdLst>
    <p:sldId id="257" r:id="rId2"/>
  </p:sldIdLst>
  <p:sldSz cx="6858000" cy="9144000" type="screen4x3"/>
  <p:notesSz cx="6918325" cy="100488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72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defTabSz="969963">
              <a:defRPr sz="1300"/>
            </a:lvl1pPr>
          </a:lstStyle>
          <a:p>
            <a:endParaRPr lang="en-US" altLang="ja-JP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38" y="0"/>
            <a:ext cx="29972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algn="r" defTabSz="969963">
              <a:defRPr sz="1300"/>
            </a:lvl1pPr>
          </a:lstStyle>
          <a:p>
            <a:endParaRPr lang="en-US" altLang="ja-JP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46288" y="754063"/>
            <a:ext cx="2827337" cy="3768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773613"/>
            <a:ext cx="553402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44050"/>
            <a:ext cx="29972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defTabSz="969963">
              <a:defRPr sz="1300"/>
            </a:lvl1pPr>
          </a:lstStyle>
          <a:p>
            <a:endParaRPr lang="en-US" altLang="ja-JP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38" y="9544050"/>
            <a:ext cx="29972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algn="r" defTabSz="969963">
              <a:defRPr sz="1300"/>
            </a:lvl1pPr>
          </a:lstStyle>
          <a:p>
            <a:fld id="{80B83652-2BD2-45D9-830A-20AB88B084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8506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DEB86-A9A1-4FA1-95E0-1D795703DE4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0227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8175" cy="23368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832485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EDC076C-8912-477E-AD18-2DC16B8DEFA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2711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1485900" y="5283200"/>
            <a:ext cx="4884738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35EAB-2DB9-4AB6-8819-4F3C73E997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006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9888"/>
            <a:ext cx="1543050" cy="78041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9888"/>
            <a:ext cx="4476750" cy="78041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3DB0A-E727-41B6-BC0B-3A65F4116C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823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66A32-DC29-45DB-84E6-217CC1E0EE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699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BE176-7936-43ED-92F2-A329B20F06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3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40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40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A436A-8FD8-41A3-B864-358235D851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17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0E1F8-18B8-4BB6-9C1F-A05727234D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948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CEF96-6CD9-45C7-B7BF-7F4A0473E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977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05C08-3410-4F43-A487-77B90CE512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895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E1FE3-C5E1-4776-8C0D-C4BB92A441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800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B7EA9-47D0-4817-903B-5CFA86EDD9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789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9888"/>
            <a:ext cx="6172200" cy="152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0"/>
            <a:ext cx="1600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j-lt"/>
              </a:defRPr>
            </a:lvl1pPr>
          </a:lstStyle>
          <a:p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j-lt"/>
              </a:defRPr>
            </a:lvl1pPr>
          </a:lstStyle>
          <a:p>
            <a:endParaRPr lang="en-US" altLang="ja-JP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0"/>
            <a:ext cx="1600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j-lt"/>
              </a:defRPr>
            </a:lvl1pPr>
          </a:lstStyle>
          <a:p>
            <a:fld id="{CD4300FE-601F-4378-9E3A-4E4A22065F8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1687" name="Freeform 7"/>
          <p:cNvSpPr>
            <a:spLocks noChangeArrowheads="1"/>
          </p:cNvSpPr>
          <p:nvPr/>
        </p:nvSpPr>
        <p:spPr bwMode="auto">
          <a:xfrm>
            <a:off x="285750" y="304800"/>
            <a:ext cx="6172200" cy="8128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342900" y="8229600"/>
            <a:ext cx="61722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600">
          <a:solidFill>
            <a:schemeClr val="tx1"/>
          </a:solidFill>
          <a:latin typeface="+mn-lt"/>
          <a:ea typeface="+mn-ea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395288"/>
            <a:ext cx="4537075" cy="576262"/>
          </a:xfrm>
        </p:spPr>
        <p:txBody>
          <a:bodyPr/>
          <a:lstStyle/>
          <a:p>
            <a:r>
              <a:rPr lang="ja-JP" altLang="en-US" sz="2400" b="1"/>
              <a:t>「人財士」診断の進め方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971550"/>
            <a:ext cx="6191250" cy="7416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b="1"/>
              <a:t>●</a:t>
            </a:r>
            <a:r>
              <a:rPr lang="ja-JP" altLang="en-US" sz="2000" b="1"/>
              <a:t>ヒアリング事項：</a:t>
            </a:r>
            <a:r>
              <a:rPr lang="ja-JP" altLang="en-US" sz="1400" b="1"/>
              <a:t>下記の点についてご検討ください。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□対象者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ja-JP" altLang="en-US" sz="13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□対象者への通知のしかた</a:t>
            </a:r>
            <a:endParaRPr lang="ja-JP" altLang="en-US" sz="19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ja-JP" altLang="en-US" sz="13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□無記名方式　／　記名方式　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　：</a:t>
            </a:r>
            <a:r>
              <a:rPr lang="ja-JP" altLang="en-US" sz="1500" b="1"/>
              <a:t>名前を記入していただくかどうか。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□一斉実施方式　／　個別配布方式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　：</a:t>
            </a:r>
            <a:r>
              <a:rPr lang="ja-JP" altLang="en-US" sz="1500" b="1"/>
              <a:t>対象者に集まっていただいて一斉に行なうか、個々に配布するか。</a:t>
            </a:r>
            <a:endParaRPr lang="ja-JP" altLang="en-US" sz="19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900" b="1"/>
              <a:t>□フィードバック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900" b="1"/>
              <a:t>　：</a:t>
            </a:r>
            <a:r>
              <a:rPr lang="ja-JP" altLang="en-US" sz="1500" b="1"/>
              <a:t>個々の対象者へどの程度フィードバックするか。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ja-JP" altLang="en-US" sz="20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2000" b="1"/>
              <a:t>●ご提出いただきたい資料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□組織図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ja-JP" altLang="en-US" sz="18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□社員情報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　（社員番号、氏名、生年月日、入社年月日、所属、役職）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ja-JP" altLang="en-US" sz="20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2000" b="1"/>
              <a:t>●スケジュール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□アンケート配布　	：　　月　　日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ja-JP" altLang="en-US" sz="18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□アンケート回収　	：　　月　　日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ja-JP" altLang="en-US" sz="18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□弊社での集計分析　	：　　月　　日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ja-JP" altLang="en-US" sz="18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b="1"/>
              <a:t>□集計分析結果報告　	：　　月　　日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50" y="8433160"/>
            <a:ext cx="1922478" cy="5314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97</TotalTime>
  <Words>32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Garamond</vt:lpstr>
      <vt:lpstr>Wingdings</vt:lpstr>
      <vt:lpstr>Edge</vt:lpstr>
      <vt:lpstr>「人財士」診断の進め方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「人財士」診断の進め方</dc:title>
  <dc:creator>jinjiroumu</dc:creator>
  <cp:lastModifiedBy>矢萩ダイスケ</cp:lastModifiedBy>
  <cp:revision>10</cp:revision>
  <dcterms:created xsi:type="dcterms:W3CDTF">2007-09-20T05:32:29Z</dcterms:created>
  <dcterms:modified xsi:type="dcterms:W3CDTF">2014-12-10T04:52:45Z</dcterms:modified>
</cp:coreProperties>
</file>