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20301C-A64B-4EB2-A3A3-1EB9FF64FB7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88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6B349-9B71-4522-ACEC-BC347ECBD48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4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45686-6447-4760-89F6-0F8E926CD44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97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0847CD6-DAA8-462D-AC40-E9061BE69C1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7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8B8DF-B7C6-4D2F-AAD4-B5C5F6B6E53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9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BA2C-B3EF-4CDA-BAFF-3E311444388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5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822F0-01A1-4B57-BAD1-63ED4E2360A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8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2A301-6D95-4449-9117-BAD75388C88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25255-026F-450B-9C5D-5701E31760A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07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B81DB-8A39-4E16-B37E-0D7B7ACF4A3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3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18E23-2EE0-4395-9B58-6ADBE163CD8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5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1DC50-33DB-44D9-8FA0-B690A7C2221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8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A06EF6-6112-428D-97D8-349671EF67C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160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85" name="Group 99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947691962"/>
              </p:ext>
            </p:extLst>
          </p:nvPr>
        </p:nvGraphicFramePr>
        <p:xfrm>
          <a:off x="71438" y="582629"/>
          <a:ext cx="8821737" cy="6014723"/>
        </p:xfrm>
        <a:graphic>
          <a:graphicData uri="http://schemas.openxmlformats.org/drawingml/2006/table">
            <a:tbl>
              <a:tblPr/>
              <a:tblGrid>
                <a:gridCol w="1123950"/>
                <a:gridCol w="1179512"/>
                <a:gridCol w="2871788"/>
                <a:gridCol w="736600"/>
                <a:gridCol w="1068387"/>
                <a:gridCol w="1841500"/>
              </a:tblGrid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ＳＴＥＰ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内容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手段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期間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備考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 row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STEP1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実施準備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診断のご説明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ご訪問／</a:t>
                      </a:r>
                      <a:b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お電話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ご訪問の場合、交通費は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別途と致します。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スケジュールの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確認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3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進め方の確認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ヒアリングの上、必要情報をお預かり致します。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8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実施にあたってのご質問等をお受け致します。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お電話／</a:t>
                      </a:r>
                      <a:b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メール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随時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238">
                <a:tc row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STEP2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「人財士」実施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社内（対象者）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への周知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実施概要等をご説明する社内通知文（雛形）を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お渡ししております。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御社内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週間程度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07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説明会の実施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社員に対する説明会を行ないます（原則として全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社員）。診断の目的、スケジュール、実施要領、回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収方法等を、外部コンサルタントの立場からご説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明させていただきます。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ご訪問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アンケート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（質問紙）配布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説明会を実施する場合は、その場で配布します。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御社内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説明会を行なわない場合は、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各自へ配布後、㈲人事・労務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宛返信封筒にて弊社まで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お送りいただきます。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59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アンケート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（質問紙）回収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説明会を実施する場合は、その場で回収します。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御社内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7513"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　弊社での集計・分析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お預かりしたデータを弊社にて集計・分析致します。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―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15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日間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0863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STEP3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フィードバック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分析結果の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フィードバック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「組織活性度診断分析結果」と「報告レポート」を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ご提出致します。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郵送／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ご訪問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―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ご訪問の場合、交通費は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別途と致します。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0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リーダー対象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研修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分析結果をフィードバックし、現状に対してリー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ダーとしての問題意識を持たせ、ＥＳ（従業員満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足）マインドを植えつけます。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ご訪問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日・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時間程度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「組織診断結果分析シート」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および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「ＥＳマインド習慣化プログラム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テキスト」を使います。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882" name="Rectangle 994"/>
          <p:cNvSpPr>
            <a:spLocks noChangeArrowheads="1"/>
          </p:cNvSpPr>
          <p:nvPr/>
        </p:nvSpPr>
        <p:spPr bwMode="auto">
          <a:xfrm>
            <a:off x="71438" y="71438"/>
            <a:ext cx="1404937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>
                <a:solidFill>
                  <a:srgbClr val="000000"/>
                </a:solidFill>
                <a:ea typeface="HG丸ｺﾞｼｯｸM-PRO" pitchFamily="50" charset="-128"/>
              </a:rPr>
              <a:t>診断の流れ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047" y="44624"/>
            <a:ext cx="1922478" cy="53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54435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画面に合わせる (4:3)</PresentationFormat>
  <Paragraphs>86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Wingdings</vt:lpstr>
      <vt:lpstr>Network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jinjiroumu</dc:creator>
  <cp:lastModifiedBy>矢萩ダイスケ</cp:lastModifiedBy>
  <cp:revision>2</cp:revision>
  <dcterms:created xsi:type="dcterms:W3CDTF">2014-12-09T13:24:21Z</dcterms:created>
  <dcterms:modified xsi:type="dcterms:W3CDTF">2014-12-10T04:52:15Z</dcterms:modified>
</cp:coreProperties>
</file>